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3" r:id="rId2"/>
    <p:sldId id="257" r:id="rId3"/>
    <p:sldId id="258" r:id="rId4"/>
    <p:sldId id="259" r:id="rId5"/>
    <p:sldId id="260" r:id="rId6"/>
    <p:sldId id="262" r:id="rId7"/>
    <p:sldId id="261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2E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9" autoAdjust="0"/>
    <p:restoredTop sz="94660"/>
  </p:normalViewPr>
  <p:slideViewPr>
    <p:cSldViewPr snapToGrid="0">
      <p:cViewPr varScale="1">
        <p:scale>
          <a:sx n="64" d="100"/>
          <a:sy n="64" d="100"/>
        </p:scale>
        <p:origin x="102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B4D10A-0A71-4A74-98F1-FBB3197CD604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05BAE3-9367-4F5E-9104-4299734E3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628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5BAE3-9367-4F5E-9104-4299734E31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57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5BAE3-9367-4F5E-9104-4299734E31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24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5BAE3-9367-4F5E-9104-4299734E31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35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DAE85-ABD2-C21B-336C-3D5C02882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4DB35B-B01F-DEBD-54E3-84112F3234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27986-886F-F3B3-AABC-A734E11CB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AA0BF-706F-FA6A-8DC8-114A69EE3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084B7-9BD5-FBD8-2EE2-AC2225359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88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B94F2-201E-1BD9-A823-03B70A245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4550CE-659D-B1F0-D337-4CA3090B57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9EA6C-F387-925E-5A66-FBE13718D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D0580-2377-D1DB-1DA3-DB3A42FE9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E2CBD-5222-C0F1-CA6E-6E73834E7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12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0778ED-1DEF-FA1A-4F0D-300C24996C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B30BC0-29DD-0F77-E1F2-89AF4070DF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C64F4-CA8C-DB37-F7FB-4DCB75038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D5A56-CEEF-4EE2-49F3-B975AC7A6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9601B-119D-C590-DED4-DB0445603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1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034DF-DD1B-7ABE-F343-1C31E0536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BFC3E-67C9-20EA-525B-D0142462E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A38C1-7A3E-72F8-C342-36F6B68A0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5B4AD-80D7-CB11-F0CB-8961BC46C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2BE7D-98D5-AA87-F46C-A2D16A641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511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F6BA2-8162-59C9-1F20-D3BDC0B59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01BC4-4CF3-ABFC-F01D-ECDCC9DDAD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CA585-798B-2559-4EDD-A3ACD1B7D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5F0FA-54E5-2F4F-8FA3-7273030C3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2800F-23A7-FCB1-4EE7-A6EDC4CA4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414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6D2F-8353-9B13-A4B6-18242281D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F17E1-AED7-3CBF-1D56-0B64EDFD37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D7404D-F89B-FA35-383A-8A792E5B6C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CE6874-8CD7-BDCE-89F2-DABF0332B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45FED-CBC1-14FD-BF4F-45041E423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62EF03-52F4-0B3E-549E-C5E7D3665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42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733A5-E71D-DA6A-6995-5108910CB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12F7D9-6234-E6C8-3DFE-B0485C8F0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52DCF-3D16-522C-DF95-CA092D7BC9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5A8B76-CE55-E563-201E-725A8540A0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F2F594-C8C3-AE7B-CB36-0BDCA9DA1C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4C0FF0-023E-256C-E400-0E07DDB66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4F839D-7EA4-1286-CE99-BC6917EE3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C8E580-E161-5F66-303B-91FA251F8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97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31F1D-D8FC-AE06-97AE-9F1A6075D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F0C214-1EB3-4FAC-A2CA-39F4E0270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BB27DA-15EC-6D5E-DD74-4044BEC62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631D36-F773-693E-223D-8C314F4ED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852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2C5965-80BE-176A-1E71-5F39B9667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E7EF0B-6FE8-E969-EE87-649052135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9E000-75D3-B4E2-3BD7-FE392A94B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19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52058-B70D-AAC8-507F-271DE3DDE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CA67B-8706-EFE7-36E1-DFC1DB2FF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BBD7F-07E4-53F0-79EC-14962821C9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EF531-EB08-AE56-677B-D52AC17F1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C2CB7C-34E7-6E5D-95A5-1D28FFB31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E7A778-AD68-3B8B-A6F1-A63B65DA5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907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2C6CB-DEB5-A0F1-D7BF-C50E0B516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F39B2F-2517-94AA-7F1E-4A95DBBD7A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A1308C-E55A-8E1D-3AE0-115821A8D0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ABC472-A7BA-7EFF-C658-AA65E7379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0C9806-EB24-E6BB-FBEF-91A747E5B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5FDA32-2B09-805B-15C0-E5B22867F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35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DAE605-B672-1920-19F4-735754F60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AF08CF-72B2-CE2E-26E7-4AB5BA4DF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C8DFC-4798-41AF-0C8E-4DA9B22EE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54C92-96B6-4E9B-8333-24CAB59416E8}" type="datetimeFigureOut">
              <a:rPr lang="en-US" smtClean="0"/>
              <a:t>7/24/2023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CC7B9-F21C-C328-E0E6-4F3C0DE183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132BB-CE57-DD2F-4BD8-9F9BBBB6D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BAA8F-399C-46CC-B20D-AC9E3D7E6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266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9923-CAB0-608E-FB33-403F343AC0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Design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463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8334C4-2BAA-439C-1D82-6617C52979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99"/>
          <a:stretch/>
        </p:blipFill>
        <p:spPr>
          <a:xfrm>
            <a:off x="0" y="934720"/>
            <a:ext cx="12192000" cy="518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385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956184-AB05-0550-5BB6-02CC9B1700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39" r="1401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50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ADD027-4351-30F5-63E4-6C8B856E83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86" r="902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811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2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1FFAA4-99C4-38F1-A683-954B10CBF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55"/>
          <a:stretch/>
        </p:blipFill>
        <p:spPr>
          <a:xfrm>
            <a:off x="0" y="1215850"/>
            <a:ext cx="12192000" cy="451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625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04271C3-E773-BEA1-DDEA-AFF153330E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71" r="2314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028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9923-CAB0-608E-FB33-403F343AC0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Design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421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05AD2A-F881-B5B1-8AF6-549421964F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5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860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1F99A-5245-5003-82F6-916CE93266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06" r="1108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510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2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277712-C61A-E0F9-7C4A-761F70EA7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54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520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7</Words>
  <Application>Microsoft Office PowerPoint</Application>
  <PresentationFormat>Widescreen</PresentationFormat>
  <Paragraphs>5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Design 1</vt:lpstr>
      <vt:lpstr>PowerPoint Presentation</vt:lpstr>
      <vt:lpstr>PowerPoint Presentation</vt:lpstr>
      <vt:lpstr>PowerPoint Presentation</vt:lpstr>
      <vt:lpstr>PowerPoint Presentation</vt:lpstr>
      <vt:lpstr>Design 2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Johnson-dobbs, Kaitlyn Scarlett</dc:creator>
  <cp:lastModifiedBy>Johnson-dobbs, Kaitlyn Scarlett</cp:lastModifiedBy>
  <cp:revision>5</cp:revision>
  <dcterms:created xsi:type="dcterms:W3CDTF">2023-07-22T21:07:29Z</dcterms:created>
  <dcterms:modified xsi:type="dcterms:W3CDTF">2023-07-24T23:18:31Z</dcterms:modified>
</cp:coreProperties>
</file>

<file path=docProps/thumbnail.jpeg>
</file>